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3BF5-9561-43A5-B1A9-08169E9EE7CB}" type="datetimeFigureOut">
              <a:rPr lang="pl-PL" smtClean="0"/>
              <a:t>2020-03-31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E741-AF33-4BA4-B58E-72B75703FCD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3BF5-9561-43A5-B1A9-08169E9EE7CB}" type="datetimeFigureOut">
              <a:rPr lang="pl-PL" smtClean="0"/>
              <a:t>2020-03-31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E741-AF33-4BA4-B58E-72B75703FCD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3BF5-9561-43A5-B1A9-08169E9EE7CB}" type="datetimeFigureOut">
              <a:rPr lang="pl-PL" smtClean="0"/>
              <a:t>2020-03-31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E741-AF33-4BA4-B58E-72B75703FCD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3BF5-9561-43A5-B1A9-08169E9EE7CB}" type="datetimeFigureOut">
              <a:rPr lang="pl-PL" smtClean="0"/>
              <a:t>2020-03-31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E741-AF33-4BA4-B58E-72B75703FCD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3BF5-9561-43A5-B1A9-08169E9EE7CB}" type="datetimeFigureOut">
              <a:rPr lang="pl-PL" smtClean="0"/>
              <a:t>2020-03-31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E741-AF33-4BA4-B58E-72B75703FCD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3BF5-9561-43A5-B1A9-08169E9EE7CB}" type="datetimeFigureOut">
              <a:rPr lang="pl-PL" smtClean="0"/>
              <a:t>2020-03-31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E741-AF33-4BA4-B58E-72B75703FCD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3BF5-9561-43A5-B1A9-08169E9EE7CB}" type="datetimeFigureOut">
              <a:rPr lang="pl-PL" smtClean="0"/>
              <a:t>2020-03-31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E741-AF33-4BA4-B58E-72B75703FCD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3BF5-9561-43A5-B1A9-08169E9EE7CB}" type="datetimeFigureOut">
              <a:rPr lang="pl-PL" smtClean="0"/>
              <a:t>2020-03-31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E741-AF33-4BA4-B58E-72B75703FCD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3BF5-9561-43A5-B1A9-08169E9EE7CB}" type="datetimeFigureOut">
              <a:rPr lang="pl-PL" smtClean="0"/>
              <a:t>2020-03-31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E741-AF33-4BA4-B58E-72B75703FCD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3BF5-9561-43A5-B1A9-08169E9EE7CB}" type="datetimeFigureOut">
              <a:rPr lang="pl-PL" smtClean="0"/>
              <a:t>2020-03-31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E741-AF33-4BA4-B58E-72B75703FCD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3BF5-9561-43A5-B1A9-08169E9EE7CB}" type="datetimeFigureOut">
              <a:rPr lang="pl-PL" smtClean="0"/>
              <a:t>2020-03-31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E741-AF33-4BA4-B58E-72B75703FCD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CBD3BF5-9561-43A5-B1A9-08169E9EE7CB}" type="datetimeFigureOut">
              <a:rPr lang="pl-PL" smtClean="0"/>
              <a:t>2020-03-31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74E741-AF33-4BA4-B58E-72B75703FCD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rogresywni.eu/jak-sie-zrelaksowac-sposoby-na-str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17581" y="1556792"/>
            <a:ext cx="7175351" cy="3168352"/>
          </a:xfr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dirty="0" smtClean="0"/>
              <a:t>Jak skutecznie odprężać się i relaksować?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552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9" y="2996952"/>
            <a:ext cx="6902152" cy="2518216"/>
          </a:xfrm>
        </p:spPr>
        <p:txBody>
          <a:bodyPr/>
          <a:lstStyle/>
          <a:p>
            <a:pPr marL="0" indent="0"/>
            <a:r>
              <a:rPr lang="pl-PL" dirty="0"/>
              <a:t>Efektywny relaks i wypoczynek </a:t>
            </a:r>
            <a:br>
              <a:rPr lang="pl-PL" dirty="0"/>
            </a:br>
            <a:r>
              <a:rPr lang="pl-PL" dirty="0"/>
              <a:t>to podstawa sukcesu</a:t>
            </a:r>
            <a:br>
              <a:rPr lang="pl-PL" dirty="0"/>
            </a:b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024336" cy="257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05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 smtClean="0"/>
              <a:t>Wszystkie wykorzystane zdjęcia oraz tekst pochodzą z Internetu.</a:t>
            </a:r>
          </a:p>
          <a:p>
            <a:r>
              <a:rPr lang="pl-PL" dirty="0" smtClean="0"/>
              <a:t>Oryginalny tekst:</a:t>
            </a:r>
          </a:p>
          <a:p>
            <a:r>
              <a:rPr lang="pl-PL" dirty="0" smtClean="0"/>
              <a:t>www.</a:t>
            </a:r>
            <a:r>
              <a:rPr lang="pl-PL" dirty="0" smtClean="0">
                <a:hlinkClick r:id="rId2"/>
              </a:rPr>
              <a:t> </a:t>
            </a:r>
            <a:r>
              <a:rPr lang="pl-PL" dirty="0">
                <a:hlinkClick r:id="rId2"/>
              </a:rPr>
              <a:t>https://progresywni.eu/jak-sie-zrelaksowac-sposoby-na-stres/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3929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7848872" cy="420964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sz="60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Czujesz</a:t>
            </a:r>
            <a:r>
              <a:rPr lang="pl-PL" sz="60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, </a:t>
            </a:r>
            <a:r>
              <a:rPr lang="pl-PL" sz="60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się zestresowany </a:t>
            </a:r>
          </a:p>
          <a:p>
            <a:pPr marL="0" indent="0" algn="ctr">
              <a:buNone/>
            </a:pPr>
            <a:r>
              <a:rPr lang="pl-PL" sz="60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i przytłoczony nauką? </a:t>
            </a:r>
          </a:p>
          <a:p>
            <a:pPr marL="0" indent="0" algn="ctr">
              <a:buNone/>
            </a:pPr>
            <a:r>
              <a:rPr lang="pl-PL" sz="60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Koniecznie </a:t>
            </a:r>
            <a:r>
              <a:rPr lang="pl-PL" sz="60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musisz się odprężyć! </a:t>
            </a:r>
            <a:endParaRPr lang="pl-PL" sz="6000" b="1" dirty="0" smtClean="0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pPr marL="0" indent="0" algn="ctr">
              <a:buNone/>
            </a:pPr>
            <a:r>
              <a:rPr lang="pl-PL" sz="60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Ale </a:t>
            </a:r>
            <a:r>
              <a:rPr lang="pl-PL" sz="60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jak się zrelaksować?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433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669360" cy="3474720"/>
          </a:xfrm>
        </p:spPr>
        <p:txBody>
          <a:bodyPr>
            <a:normAutofit/>
          </a:bodyPr>
          <a:lstStyle/>
          <a:p>
            <a:r>
              <a:rPr lang="pl-PL" b="1" dirty="0"/>
              <a:t>1. </a:t>
            </a:r>
            <a:r>
              <a:rPr lang="pl-PL" b="1" dirty="0" smtClean="0"/>
              <a:t>Oddychaj!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Ale jak to? Przecież robię to przez </a:t>
            </a:r>
            <a:r>
              <a:rPr lang="pl-PL" dirty="0" smtClean="0"/>
              <a:t>24h </a:t>
            </a:r>
            <a:r>
              <a:rPr lang="pl-PL" dirty="0"/>
              <a:t>na dobę. </a:t>
            </a:r>
            <a:r>
              <a:rPr lang="pl-PL" dirty="0" smtClean="0"/>
              <a:t>Umiejętne </a:t>
            </a:r>
            <a:r>
              <a:rPr lang="pl-PL" dirty="0"/>
              <a:t>ćwiczenia wdechowe pozwolą Ci uregulować pracę ośrodka nerwowego, wyeliminują uporczywe bóle głowy, a Twój mózg otrzyma życiodajny w pracy tlen. Swoją chwilę relaksu zacznij więc od zwykłego na pozór oddechu.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176" y="3429000"/>
            <a:ext cx="2870448" cy="287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10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b="1" dirty="0"/>
              <a:t>2. Uśmiechnij </a:t>
            </a:r>
            <a:r>
              <a:rPr lang="pl-PL" b="1" dirty="0" smtClean="0"/>
              <a:t>się!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Nawet </a:t>
            </a:r>
            <a:r>
              <a:rPr lang="pl-PL" dirty="0"/>
              <a:t>do samego siebie. Zmniejszysz w ten sposób częstotliwość uderzeń serca, zredukujesz stres oraz mimowolnie uspokoisz organizm. Nie wstydź się, spójrz na swoją uśmiechniętą twarz w lustrze albo zwyczajnie ciesz się z chwili odpoczynku, która właśnie trwa.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12976"/>
            <a:ext cx="27717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47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b="1" dirty="0"/>
              <a:t>3. </a:t>
            </a:r>
            <a:r>
              <a:rPr lang="pl-PL" b="1" dirty="0" smtClean="0"/>
              <a:t>Tańcz!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Aktywność fizyczna to doskonały sposób na to, żeby Twoim ciałem zawładnęły hormony </a:t>
            </a:r>
            <a:r>
              <a:rPr lang="pl-PL" dirty="0" smtClean="0"/>
              <a:t>szczęścia - </a:t>
            </a:r>
            <a:r>
              <a:rPr lang="pl-PL" dirty="0"/>
              <a:t>endorfiny. Nie ma znaczenia, jaki rodzaj tańca wybierzesz. Ważne, żeby taniec ten przynosił Ci przyjemność.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0968"/>
            <a:ext cx="3734544" cy="280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92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/>
              <a:t>4. Nie </a:t>
            </a:r>
            <a:r>
              <a:rPr lang="pl-PL" b="1" dirty="0" smtClean="0"/>
              <a:t>zaśmiecaj!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…biurka oraz umysłu. W chwili, gdy chcesz się zrelaksować staraj się maksymalnie uporządkować otoczenie, w którym się znajdujesz. Zrób to po to, by jak najmniej niepożądanych bodźców docierało do Twojej świadomości. Dzwoniący </a:t>
            </a:r>
            <a:r>
              <a:rPr lang="pl-PL" dirty="0" smtClean="0"/>
              <a:t>telefon lub </a:t>
            </a:r>
            <a:r>
              <a:rPr lang="pl-PL" dirty="0"/>
              <a:t>szeleszczące papiery nie będą Cię wówczas rozpraszać, a Ty zwyczajnie wyłączysz się i odpoczniesz.</a:t>
            </a:r>
          </a:p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6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5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b="1" dirty="0"/>
              <a:t>5. Zdrzemnij </a:t>
            </a:r>
            <a:r>
              <a:rPr lang="pl-PL" b="1" dirty="0" smtClean="0"/>
              <a:t>się!</a:t>
            </a:r>
            <a:endParaRPr lang="pl-PL" dirty="0"/>
          </a:p>
          <a:p>
            <a:pPr marL="0" indent="0">
              <a:buNone/>
            </a:pPr>
            <a:r>
              <a:rPr lang="pl-PL" sz="2400" dirty="0"/>
              <a:t>Bądź jak Einstein lub Da Vinci. Dzięki </a:t>
            </a:r>
            <a:r>
              <a:rPr lang="pl-PL" sz="2400" dirty="0" smtClean="0"/>
              <a:t>krótkiej (20 </a:t>
            </a:r>
            <a:r>
              <a:rPr lang="pl-PL" sz="2400" dirty="0"/>
              <a:t>minutowej) drzemce obniżysz poziom hormonu stresu w organizmie, przyspieszysz procesy zapamiętywania, a także wyostrzysz zmysły. Pozytywny wpływ snu na nasz organizm w takim wydaniu został potwierdzony również wynikami badań, które jednoznacznie wskazują na ów zbawienny wpływ drzemek na nasz układ nerwowy.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61048"/>
            <a:ext cx="3582444" cy="262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51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6. Porzuć na chwilę </a:t>
            </a:r>
            <a:r>
              <a:rPr lang="pl-PL" b="1" dirty="0" err="1"/>
              <a:t>social</a:t>
            </a:r>
            <a:r>
              <a:rPr lang="pl-PL" b="1" dirty="0"/>
              <a:t> </a:t>
            </a:r>
            <a:r>
              <a:rPr lang="pl-PL" b="1" dirty="0" smtClean="0"/>
              <a:t>media!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Nie marnuj całego czasu przeznaczonego na relaks na </a:t>
            </a:r>
            <a:r>
              <a:rPr lang="pl-PL" dirty="0" err="1"/>
              <a:t>Facebook’a</a:t>
            </a:r>
            <a:r>
              <a:rPr lang="pl-PL" dirty="0"/>
              <a:t> albo </a:t>
            </a:r>
            <a:r>
              <a:rPr lang="pl-PL" dirty="0" smtClean="0"/>
              <a:t>Snapchata czy </a:t>
            </a:r>
            <a:r>
              <a:rPr lang="pl-PL" dirty="0" err="1" smtClean="0"/>
              <a:t>TikToka</a:t>
            </a:r>
            <a:r>
              <a:rPr lang="pl-PL" dirty="0" smtClean="0"/>
              <a:t>. </a:t>
            </a:r>
            <a:r>
              <a:rPr lang="pl-PL" dirty="0"/>
              <a:t>Masa obrazków i historii, które będziesz musiał przeanalizować nie wpłynie korzystnie na higienę Twojego </a:t>
            </a:r>
            <a:r>
              <a:rPr lang="pl-PL" dirty="0" smtClean="0"/>
              <a:t>umysłu - </a:t>
            </a:r>
            <a:r>
              <a:rPr lang="pl-PL" dirty="0"/>
              <a:t>przyczynią się one jedynie do jego zaśmiecenia i to w momencie, kiedy naprawdę postawisz sobie za cel odpoczynek.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47546"/>
            <a:ext cx="4516760" cy="25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78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7. Zatroszcz się o </a:t>
            </a:r>
            <a:r>
              <a:rPr lang="pl-PL" b="1" dirty="0" smtClean="0"/>
              <a:t>siebie!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Poświęć tę chwilę relaksu na troskę o samego siebie. Nie bój się zadać sobie pytanie o to, czego Ci brakuje albo czego pragniesz. Bądź dla siebie </a:t>
            </a:r>
            <a:r>
              <a:rPr lang="pl-PL" dirty="0" smtClean="0"/>
              <a:t>dobry - </a:t>
            </a:r>
            <a:r>
              <a:rPr lang="pl-PL" dirty="0"/>
              <a:t>dzięki tej praktyce osiągniesz upragniony spokój oraz zyskasz energię do tego, aby dzielić się nią później z innymi</a:t>
            </a:r>
            <a:r>
              <a:rPr lang="pl-PL" dirty="0" smtClean="0"/>
              <a:t>. 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Nikt nie zna nas przecież tak dobrze, jak </a:t>
            </a:r>
            <a:r>
              <a:rPr lang="pl-PL" dirty="0" smtClean="0"/>
              <a:t>my sami. Dobrze mieć hobby! 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05064"/>
            <a:ext cx="318363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37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</TotalTime>
  <Words>427</Words>
  <Application>Microsoft Office PowerPoint</Application>
  <PresentationFormat>Pokaz na ekranie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Aerodynamiczny</vt:lpstr>
      <vt:lpstr>Jak skutecznie odprężać się i relaksować?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Efektywny relaks i wypoczynek  to podstawa sukcesu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skutecznie odprężać się i relaksować?</dc:title>
  <dc:creator>Admin</dc:creator>
  <cp:lastModifiedBy>Admin</cp:lastModifiedBy>
  <cp:revision>5</cp:revision>
  <dcterms:created xsi:type="dcterms:W3CDTF">2020-03-31T08:10:48Z</dcterms:created>
  <dcterms:modified xsi:type="dcterms:W3CDTF">2020-03-31T09:02:35Z</dcterms:modified>
</cp:coreProperties>
</file>